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0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3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A509-B875-4D3E-8A5A-EE10B966BB93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769BF-CF01-42BE-B36E-2A88C099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6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80519" y="1906029"/>
            <a:ext cx="8677017" cy="2921344"/>
            <a:chOff x="1787611" y="571499"/>
            <a:chExt cx="8677017" cy="29213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128" y="571499"/>
              <a:ext cx="8572500" cy="28575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787611" y="3080951"/>
              <a:ext cx="1606378" cy="411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0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0" y="1732133"/>
            <a:ext cx="3276472" cy="3276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2616" y="1573427"/>
            <a:ext cx="617838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62616" y="2178908"/>
            <a:ext cx="617838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2616" y="2745387"/>
            <a:ext cx="617838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62616" y="3367086"/>
            <a:ext cx="617838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62616" y="3964329"/>
            <a:ext cx="617838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62616" y="4547284"/>
            <a:ext cx="617838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chsip-31.org/invited/images/go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54" y="92469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7554" y="5608594"/>
            <a:ext cx="231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Tahoma" panose="020B0604030504040204" pitchFamily="34" charset="0"/>
              </a:rPr>
              <a:t>Credit: Keisuke </a:t>
            </a:r>
            <a:r>
              <a:rPr lang="en-US" dirty="0" err="1">
                <a:solidFill>
                  <a:srgbClr val="333333"/>
                </a:solidFill>
                <a:latin typeface="Tahoma" panose="020B0604030504040204" pitchFamily="34" charset="0"/>
              </a:rPr>
              <a:t>Goda</a:t>
            </a:r>
            <a:endParaRPr lang="en-US" dirty="0"/>
          </a:p>
        </p:txBody>
      </p:sp>
      <p:pic>
        <p:nvPicPr>
          <p:cNvPr id="1028" name="Picture 4" descr="http://kino-ap.eng.hokudai.ac.jp/glass3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80" y="1493108"/>
            <a:ext cx="3718046" cy="33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56477" y="5026282"/>
            <a:ext cx="374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Phys. Rev. Lett. 88, 185504 (2002)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honon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83" y="1682747"/>
            <a:ext cx="3798587" cy="276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9292" y="5204939"/>
            <a:ext cx="227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Credit: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/>
              <a:t>Bazhirov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ikwadraat.nl/images/article/duck/beatan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76" y="778775"/>
            <a:ext cx="4762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hikwadraat.nl/images/article/duck/beata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5" y="2533264"/>
            <a:ext cx="5992155" cy="37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dispersion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97" y="1739513"/>
            <a:ext cx="4667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ve packet with dispers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15" y="3313970"/>
            <a:ext cx="38290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Gibbs</dc:creator>
  <cp:lastModifiedBy>John Gibbs</cp:lastModifiedBy>
  <cp:revision>5</cp:revision>
  <dcterms:created xsi:type="dcterms:W3CDTF">2016-09-09T15:53:58Z</dcterms:created>
  <dcterms:modified xsi:type="dcterms:W3CDTF">2018-10-03T16:26:03Z</dcterms:modified>
</cp:coreProperties>
</file>