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8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D9A6-7B90-4BD5-AB82-8A5ED65FA84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004F-D720-4B70-9D3B-7BAA1A7D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PHY581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Mon. Oct.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099" y="454636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(010)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6246" y="454636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(110)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0999" y="455431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(111)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9085" y="843473"/>
            <a:ext cx="10168874" cy="3887553"/>
            <a:chOff x="978010" y="366395"/>
            <a:chExt cx="10168874" cy="3887553"/>
          </a:xfrm>
        </p:grpSpPr>
        <p:pic>
          <p:nvPicPr>
            <p:cNvPr id="3074" name="Picture 2" descr="Image result for families of lattice plan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r="13430" b="53397"/>
            <a:stretch/>
          </p:blipFill>
          <p:spPr bwMode="auto">
            <a:xfrm>
              <a:off x="1137035" y="366395"/>
              <a:ext cx="10009849" cy="365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78010" y="2910177"/>
              <a:ext cx="294199" cy="1343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031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ubic lattice p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65" y="129560"/>
            <a:ext cx="8749886" cy="65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1"/>
          <a:stretch/>
        </p:blipFill>
        <p:spPr bwMode="auto">
          <a:xfrm>
            <a:off x="2103645" y="1526651"/>
            <a:ext cx="7429968" cy="33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in film inter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4" y="1557522"/>
            <a:ext cx="4241496" cy="31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ragg scatt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15818" b="36016"/>
          <a:stretch/>
        </p:blipFill>
        <p:spPr bwMode="auto">
          <a:xfrm>
            <a:off x="6082747" y="162405"/>
            <a:ext cx="4587903" cy="25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ragg scat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02" y="3353977"/>
            <a:ext cx="6077614" cy="33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8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</Words>
  <Application>Microsoft Office PowerPoint</Application>
  <PresentationFormat>Widescreen</PresentationFormat>
  <Paragraphs>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PHY581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PHY581</dc:title>
  <dc:creator>John Gibbs</dc:creator>
  <cp:lastModifiedBy>John Gibbs</cp:lastModifiedBy>
  <cp:revision>5</cp:revision>
  <dcterms:created xsi:type="dcterms:W3CDTF">2018-10-21T17:47:00Z</dcterms:created>
  <dcterms:modified xsi:type="dcterms:W3CDTF">2018-10-21T19:24:20Z</dcterms:modified>
</cp:coreProperties>
</file>